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9859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19718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79577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39440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99299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59158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19017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78876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3"/>
    <a:srgbClr val="6682BA"/>
    <a:srgbClr val="5877B4"/>
    <a:srgbClr val="4B6AA7"/>
    <a:srgbClr val="5B79B5"/>
    <a:srgbClr val="240AC2"/>
    <a:srgbClr val="800000"/>
    <a:srgbClr val="990000"/>
    <a:srgbClr val="00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9224" autoAdjust="0"/>
    <p:restoredTop sz="94624" autoAdjust="0"/>
  </p:normalViewPr>
  <p:slideViewPr>
    <p:cSldViewPr>
      <p:cViewPr>
        <p:scale>
          <a:sx n="20" d="100"/>
          <a:sy n="20" d="100"/>
        </p:scale>
        <p:origin x="-2484" y="1518"/>
      </p:cViewPr>
      <p:guideLst>
        <p:guide orient="horz" pos="13608"/>
        <p:guide pos="10206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A9457-2DBF-4B56-B95B-F4FDECD472D5}" type="datetimeFigureOut">
              <a:rPr lang="pt-BR" smtClean="0"/>
              <a:pPr/>
              <a:t>18/05/2018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89DD9-26FF-4930-A5C3-8477FDE83B1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06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9DD9-26FF-4930-A5C3-8477FDE83B1F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71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6" y="7070887"/>
            <a:ext cx="24303038" cy="15041880"/>
          </a:xfrm>
        </p:spPr>
        <p:txBody>
          <a:bodyPr anchor="b"/>
          <a:lstStyle>
            <a:lvl1pPr algn="ctr">
              <a:defRPr sz="15947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6" y="22692839"/>
            <a:ext cx="24303038" cy="10431301"/>
          </a:xfrm>
        </p:spPr>
        <p:txBody>
          <a:bodyPr/>
          <a:lstStyle>
            <a:lvl1pPr marL="0" indent="0" algn="ctr">
              <a:buNone/>
              <a:defRPr sz="6379"/>
            </a:lvl1pPr>
            <a:lvl2pPr marL="1215146" indent="0" algn="ctr">
              <a:buNone/>
              <a:defRPr sz="5316"/>
            </a:lvl2pPr>
            <a:lvl3pPr marL="2430292" indent="0" algn="ctr">
              <a:buNone/>
              <a:defRPr sz="4784"/>
            </a:lvl3pPr>
            <a:lvl4pPr marL="3645438" indent="0" algn="ctr">
              <a:buNone/>
              <a:defRPr sz="4252"/>
            </a:lvl4pPr>
            <a:lvl5pPr marL="4860585" indent="0" algn="ctr">
              <a:buNone/>
              <a:defRPr sz="4252"/>
            </a:lvl5pPr>
            <a:lvl6pPr marL="6075731" indent="0" algn="ctr">
              <a:buNone/>
              <a:defRPr sz="4252"/>
            </a:lvl6pPr>
            <a:lvl7pPr marL="7290877" indent="0" algn="ctr">
              <a:buNone/>
              <a:defRPr sz="4252"/>
            </a:lvl7pPr>
            <a:lvl8pPr marL="8506023" indent="0" algn="ctr">
              <a:buNone/>
              <a:defRPr sz="4252"/>
            </a:lvl8pPr>
            <a:lvl9pPr marL="9721169" indent="0" algn="ctr">
              <a:buNone/>
              <a:defRPr sz="4252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087-D180-419D-9F1D-AD3FB69AC443}" type="datetimeFigureOut">
              <a:rPr lang="pt-BR" smtClean="0"/>
              <a:pPr/>
              <a:t>18/05/2018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152-C5C7-4B46-B5AA-AE8A65A5FC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3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087-D180-419D-9F1D-AD3FB69AC443}" type="datetimeFigureOut">
              <a:rPr lang="pt-BR" smtClean="0"/>
              <a:pPr/>
              <a:t>18/05/2018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152-C5C7-4B46-B5AA-AE8A65A5FC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79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300288"/>
            <a:ext cx="6987123" cy="3661457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779" y="2300288"/>
            <a:ext cx="20556319" cy="3661457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087-D180-419D-9F1D-AD3FB69AC443}" type="datetimeFigureOut">
              <a:rPr lang="pt-BR" smtClean="0"/>
              <a:pPr/>
              <a:t>18/05/2018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152-C5C7-4B46-B5AA-AE8A65A5FC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95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087-D180-419D-9F1D-AD3FB69AC443}" type="datetimeFigureOut">
              <a:rPr lang="pt-BR" smtClean="0"/>
              <a:pPr/>
              <a:t>18/05/2018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152-C5C7-4B46-B5AA-AE8A65A5FC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22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1" y="10771353"/>
            <a:ext cx="27948493" cy="17972243"/>
          </a:xfrm>
        </p:spPr>
        <p:txBody>
          <a:bodyPr anchor="b"/>
          <a:lstStyle>
            <a:lvl1pPr>
              <a:defRPr sz="15947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901" y="28913620"/>
            <a:ext cx="27948493" cy="9451178"/>
          </a:xfrm>
        </p:spPr>
        <p:txBody>
          <a:bodyPr/>
          <a:lstStyle>
            <a:lvl1pPr marL="0" indent="0">
              <a:buNone/>
              <a:defRPr sz="6379">
                <a:solidFill>
                  <a:schemeClr val="tx1">
                    <a:tint val="75000"/>
                  </a:schemeClr>
                </a:solidFill>
              </a:defRPr>
            </a:lvl1pPr>
            <a:lvl2pPr marL="1215146" indent="0">
              <a:buNone/>
              <a:defRPr sz="5316">
                <a:solidFill>
                  <a:schemeClr val="tx1">
                    <a:tint val="75000"/>
                  </a:schemeClr>
                </a:solidFill>
              </a:defRPr>
            </a:lvl2pPr>
            <a:lvl3pPr marL="2430292" indent="0">
              <a:buNone/>
              <a:defRPr sz="4784">
                <a:solidFill>
                  <a:schemeClr val="tx1">
                    <a:tint val="75000"/>
                  </a:schemeClr>
                </a:solidFill>
              </a:defRPr>
            </a:lvl3pPr>
            <a:lvl4pPr marL="3645438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4pPr>
            <a:lvl5pPr marL="4860585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5pPr>
            <a:lvl6pPr marL="6075731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6pPr>
            <a:lvl7pPr marL="7290877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7pPr>
            <a:lvl8pPr marL="850602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8pPr>
            <a:lvl9pPr marL="9721169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087-D180-419D-9F1D-AD3FB69AC443}" type="datetimeFigureOut">
              <a:rPr lang="pt-BR" smtClean="0"/>
              <a:pPr/>
              <a:t>18/05/2018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152-C5C7-4B46-B5AA-AE8A65A5FC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40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779" y="11501438"/>
            <a:ext cx="13771721" cy="2741342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4550" y="11501438"/>
            <a:ext cx="13771721" cy="2741342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087-D180-419D-9F1D-AD3FB69AC443}" type="datetimeFigureOut">
              <a:rPr lang="pt-BR" smtClean="0"/>
              <a:pPr/>
              <a:t>18/05/2018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152-C5C7-4B46-B5AA-AE8A65A5FC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09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999" y="2300291"/>
            <a:ext cx="27948493" cy="835104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00" y="10591327"/>
            <a:ext cx="13708431" cy="5190646"/>
          </a:xfrm>
        </p:spPr>
        <p:txBody>
          <a:bodyPr anchor="b"/>
          <a:lstStyle>
            <a:lvl1pPr marL="0" indent="0">
              <a:buNone/>
              <a:defRPr sz="6379" b="1"/>
            </a:lvl1pPr>
            <a:lvl2pPr marL="1215146" indent="0">
              <a:buNone/>
              <a:defRPr sz="5316" b="1"/>
            </a:lvl2pPr>
            <a:lvl3pPr marL="2430292" indent="0">
              <a:buNone/>
              <a:defRPr sz="4784" b="1"/>
            </a:lvl3pPr>
            <a:lvl4pPr marL="3645438" indent="0">
              <a:buNone/>
              <a:defRPr sz="4252" b="1"/>
            </a:lvl4pPr>
            <a:lvl5pPr marL="4860585" indent="0">
              <a:buNone/>
              <a:defRPr sz="4252" b="1"/>
            </a:lvl5pPr>
            <a:lvl6pPr marL="6075731" indent="0">
              <a:buNone/>
              <a:defRPr sz="4252" b="1"/>
            </a:lvl6pPr>
            <a:lvl7pPr marL="7290877" indent="0">
              <a:buNone/>
              <a:defRPr sz="4252" b="1"/>
            </a:lvl7pPr>
            <a:lvl8pPr marL="8506023" indent="0">
              <a:buNone/>
              <a:defRPr sz="4252" b="1"/>
            </a:lvl8pPr>
            <a:lvl9pPr marL="9721169" indent="0">
              <a:buNone/>
              <a:defRPr sz="4252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00" y="15781973"/>
            <a:ext cx="13708431" cy="2321290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4550" y="10591327"/>
            <a:ext cx="13775942" cy="5190646"/>
          </a:xfrm>
        </p:spPr>
        <p:txBody>
          <a:bodyPr anchor="b"/>
          <a:lstStyle>
            <a:lvl1pPr marL="0" indent="0">
              <a:buNone/>
              <a:defRPr sz="6379" b="1"/>
            </a:lvl1pPr>
            <a:lvl2pPr marL="1215146" indent="0">
              <a:buNone/>
              <a:defRPr sz="5316" b="1"/>
            </a:lvl2pPr>
            <a:lvl3pPr marL="2430292" indent="0">
              <a:buNone/>
              <a:defRPr sz="4784" b="1"/>
            </a:lvl3pPr>
            <a:lvl4pPr marL="3645438" indent="0">
              <a:buNone/>
              <a:defRPr sz="4252" b="1"/>
            </a:lvl4pPr>
            <a:lvl5pPr marL="4860585" indent="0">
              <a:buNone/>
              <a:defRPr sz="4252" b="1"/>
            </a:lvl5pPr>
            <a:lvl6pPr marL="6075731" indent="0">
              <a:buNone/>
              <a:defRPr sz="4252" b="1"/>
            </a:lvl6pPr>
            <a:lvl7pPr marL="7290877" indent="0">
              <a:buNone/>
              <a:defRPr sz="4252" b="1"/>
            </a:lvl7pPr>
            <a:lvl8pPr marL="8506023" indent="0">
              <a:buNone/>
              <a:defRPr sz="4252" b="1"/>
            </a:lvl8pPr>
            <a:lvl9pPr marL="9721169" indent="0">
              <a:buNone/>
              <a:defRPr sz="4252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4550" y="15781973"/>
            <a:ext cx="13775942" cy="2321290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087-D180-419D-9F1D-AD3FB69AC443}" type="datetimeFigureOut">
              <a:rPr lang="pt-BR" smtClean="0"/>
              <a:pPr/>
              <a:t>18/05/2018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152-C5C7-4B46-B5AA-AE8A65A5FC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31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087-D180-419D-9F1D-AD3FB69AC443}" type="datetimeFigureOut">
              <a:rPr lang="pt-BR" smtClean="0"/>
              <a:pPr/>
              <a:t>18/05/2018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152-C5C7-4B46-B5AA-AE8A65A5FC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96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087-D180-419D-9F1D-AD3FB69AC443}" type="datetimeFigureOut">
              <a:rPr lang="pt-BR" smtClean="0"/>
              <a:pPr/>
              <a:t>18/05/2018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152-C5C7-4B46-B5AA-AE8A65A5FC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3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0" y="2880360"/>
            <a:ext cx="10451149" cy="10081260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5942" y="6220780"/>
            <a:ext cx="16404550" cy="30703838"/>
          </a:xfrm>
        </p:spPr>
        <p:txBody>
          <a:bodyPr/>
          <a:lstStyle>
            <a:lvl1pPr>
              <a:defRPr sz="8505"/>
            </a:lvl1pPr>
            <a:lvl2pPr>
              <a:defRPr sz="7442"/>
            </a:lvl2pPr>
            <a:lvl3pPr>
              <a:defRPr sz="6379"/>
            </a:lvl3pPr>
            <a:lvl4pPr>
              <a:defRPr sz="5316"/>
            </a:lvl4pPr>
            <a:lvl5pPr>
              <a:defRPr sz="5316"/>
            </a:lvl5pPr>
            <a:lvl6pPr>
              <a:defRPr sz="5316"/>
            </a:lvl6pPr>
            <a:lvl7pPr>
              <a:defRPr sz="5316"/>
            </a:lvl7pPr>
            <a:lvl8pPr>
              <a:defRPr sz="5316"/>
            </a:lvl8pPr>
            <a:lvl9pPr>
              <a:defRPr sz="531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0" y="12961620"/>
            <a:ext cx="10451149" cy="24013004"/>
          </a:xfrm>
        </p:spPr>
        <p:txBody>
          <a:bodyPr/>
          <a:lstStyle>
            <a:lvl1pPr marL="0" indent="0">
              <a:buNone/>
              <a:defRPr sz="4252"/>
            </a:lvl1pPr>
            <a:lvl2pPr marL="1215146" indent="0">
              <a:buNone/>
              <a:defRPr sz="3721"/>
            </a:lvl2pPr>
            <a:lvl3pPr marL="2430292" indent="0">
              <a:buNone/>
              <a:defRPr sz="3189"/>
            </a:lvl3pPr>
            <a:lvl4pPr marL="3645438" indent="0">
              <a:buNone/>
              <a:defRPr sz="2658"/>
            </a:lvl4pPr>
            <a:lvl5pPr marL="4860585" indent="0">
              <a:buNone/>
              <a:defRPr sz="2658"/>
            </a:lvl5pPr>
            <a:lvl6pPr marL="6075731" indent="0">
              <a:buNone/>
              <a:defRPr sz="2658"/>
            </a:lvl6pPr>
            <a:lvl7pPr marL="7290877" indent="0">
              <a:buNone/>
              <a:defRPr sz="2658"/>
            </a:lvl7pPr>
            <a:lvl8pPr marL="8506023" indent="0">
              <a:buNone/>
              <a:defRPr sz="2658"/>
            </a:lvl8pPr>
            <a:lvl9pPr marL="9721169" indent="0">
              <a:buNone/>
              <a:defRPr sz="2658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087-D180-419D-9F1D-AD3FB69AC443}" type="datetimeFigureOut">
              <a:rPr lang="pt-BR" smtClean="0"/>
              <a:pPr/>
              <a:t>18/05/2018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152-C5C7-4B46-B5AA-AE8A65A5FC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28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0" y="2880360"/>
            <a:ext cx="10451149" cy="10081260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5942" y="6220780"/>
            <a:ext cx="16404550" cy="30703838"/>
          </a:xfrm>
        </p:spPr>
        <p:txBody>
          <a:bodyPr/>
          <a:lstStyle>
            <a:lvl1pPr marL="0" indent="0">
              <a:buNone/>
              <a:defRPr sz="8505"/>
            </a:lvl1pPr>
            <a:lvl2pPr marL="1215146" indent="0">
              <a:buNone/>
              <a:defRPr sz="7442"/>
            </a:lvl2pPr>
            <a:lvl3pPr marL="2430292" indent="0">
              <a:buNone/>
              <a:defRPr sz="6379"/>
            </a:lvl3pPr>
            <a:lvl4pPr marL="3645438" indent="0">
              <a:buNone/>
              <a:defRPr sz="5316"/>
            </a:lvl4pPr>
            <a:lvl5pPr marL="4860585" indent="0">
              <a:buNone/>
              <a:defRPr sz="5316"/>
            </a:lvl5pPr>
            <a:lvl6pPr marL="6075731" indent="0">
              <a:buNone/>
              <a:defRPr sz="5316"/>
            </a:lvl6pPr>
            <a:lvl7pPr marL="7290877" indent="0">
              <a:buNone/>
              <a:defRPr sz="5316"/>
            </a:lvl7pPr>
            <a:lvl8pPr marL="8506023" indent="0">
              <a:buNone/>
              <a:defRPr sz="5316"/>
            </a:lvl8pPr>
            <a:lvl9pPr marL="9721169" indent="0">
              <a:buNone/>
              <a:defRPr sz="5316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0" y="12961620"/>
            <a:ext cx="10451149" cy="24013004"/>
          </a:xfrm>
        </p:spPr>
        <p:txBody>
          <a:bodyPr/>
          <a:lstStyle>
            <a:lvl1pPr marL="0" indent="0">
              <a:buNone/>
              <a:defRPr sz="4252"/>
            </a:lvl1pPr>
            <a:lvl2pPr marL="1215146" indent="0">
              <a:buNone/>
              <a:defRPr sz="3721"/>
            </a:lvl2pPr>
            <a:lvl3pPr marL="2430292" indent="0">
              <a:buNone/>
              <a:defRPr sz="3189"/>
            </a:lvl3pPr>
            <a:lvl4pPr marL="3645438" indent="0">
              <a:buNone/>
              <a:defRPr sz="2658"/>
            </a:lvl4pPr>
            <a:lvl5pPr marL="4860585" indent="0">
              <a:buNone/>
              <a:defRPr sz="2658"/>
            </a:lvl5pPr>
            <a:lvl6pPr marL="6075731" indent="0">
              <a:buNone/>
              <a:defRPr sz="2658"/>
            </a:lvl6pPr>
            <a:lvl7pPr marL="7290877" indent="0">
              <a:buNone/>
              <a:defRPr sz="2658"/>
            </a:lvl7pPr>
            <a:lvl8pPr marL="8506023" indent="0">
              <a:buNone/>
              <a:defRPr sz="2658"/>
            </a:lvl8pPr>
            <a:lvl9pPr marL="9721169" indent="0">
              <a:buNone/>
              <a:defRPr sz="2658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A087-D180-419D-9F1D-AD3FB69AC443}" type="datetimeFigureOut">
              <a:rPr lang="pt-BR" smtClean="0"/>
              <a:pPr/>
              <a:t>18/05/2018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152-C5C7-4B46-B5AA-AE8A65A5FC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90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779" y="2300291"/>
            <a:ext cx="27948493" cy="8351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779" y="11501438"/>
            <a:ext cx="27948493" cy="2741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779" y="40045008"/>
            <a:ext cx="7290911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2A087-D180-419D-9F1D-AD3FB69AC443}" type="datetimeFigureOut">
              <a:rPr lang="pt-BR" smtClean="0"/>
              <a:pPr/>
              <a:t>18/05/2018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3842" y="40045008"/>
            <a:ext cx="10936367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5360" y="40045008"/>
            <a:ext cx="7290911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B152-C5C7-4B46-B5AA-AE8A65A5FC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71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defTabSz="2430292" rtl="0" eaLnBrk="1" latinLnBrk="0" hangingPunct="1">
        <a:lnSpc>
          <a:spcPct val="90000"/>
        </a:lnSpc>
        <a:spcBef>
          <a:spcPct val="0"/>
        </a:spcBef>
        <a:buNone/>
        <a:defRPr sz="116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573" indent="-607573" algn="l" defTabSz="2430292" rtl="0" eaLnBrk="1" latinLnBrk="0" hangingPunct="1">
        <a:lnSpc>
          <a:spcPct val="90000"/>
        </a:lnSpc>
        <a:spcBef>
          <a:spcPts val="2658"/>
        </a:spcBef>
        <a:buFont typeface="Arial" panose="020B0604020202020204" pitchFamily="34" charset="0"/>
        <a:buChar char="•"/>
        <a:defRPr sz="7442" kern="1200">
          <a:solidFill>
            <a:schemeClr val="tx1"/>
          </a:solidFill>
          <a:latin typeface="+mn-lt"/>
          <a:ea typeface="+mn-ea"/>
          <a:cs typeface="+mn-cs"/>
        </a:defRPr>
      </a:lvl1pPr>
      <a:lvl2pPr marL="1822719" indent="-607573" algn="l" defTabSz="2430292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2pPr>
      <a:lvl3pPr marL="3037865" indent="-607573" algn="l" defTabSz="2430292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316" kern="1200">
          <a:solidFill>
            <a:schemeClr val="tx1"/>
          </a:solidFill>
          <a:latin typeface="+mn-lt"/>
          <a:ea typeface="+mn-ea"/>
          <a:cs typeface="+mn-cs"/>
        </a:defRPr>
      </a:lvl3pPr>
      <a:lvl4pPr marL="4253012" indent="-607573" algn="l" defTabSz="2430292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4pPr>
      <a:lvl5pPr marL="5468158" indent="-607573" algn="l" defTabSz="2430292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5pPr>
      <a:lvl6pPr marL="6683304" indent="-607573" algn="l" defTabSz="2430292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6pPr>
      <a:lvl7pPr marL="7898450" indent="-607573" algn="l" defTabSz="2430292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7pPr>
      <a:lvl8pPr marL="9113596" indent="-607573" algn="l" defTabSz="2430292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8pPr>
      <a:lvl9pPr marL="10328742" indent="-607573" algn="l" defTabSz="2430292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430292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1pPr>
      <a:lvl2pPr marL="1215146" algn="l" defTabSz="2430292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2pPr>
      <a:lvl3pPr marL="2430292" algn="l" defTabSz="2430292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3pPr>
      <a:lvl4pPr marL="3645438" algn="l" defTabSz="2430292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4pPr>
      <a:lvl5pPr marL="4860585" algn="l" defTabSz="2430292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5pPr>
      <a:lvl6pPr marL="6075731" algn="l" defTabSz="2430292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6pPr>
      <a:lvl7pPr marL="7290877" algn="l" defTabSz="2430292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7pPr>
      <a:lvl8pPr marL="8506023" algn="l" defTabSz="2430292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8pPr>
      <a:lvl9pPr marL="9721169" algn="l" defTabSz="2430292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hyperlink" Target="mailto:fredvianalago@gmail.com" TargetMode="External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35" r="22115"/>
          <a:stretch/>
        </p:blipFill>
        <p:spPr>
          <a:xfrm>
            <a:off x="25246498" y="-33748"/>
            <a:ext cx="7177873" cy="71817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43"/>
          <a:stretch/>
        </p:blipFill>
        <p:spPr>
          <a:xfrm>
            <a:off x="-62168" y="42031439"/>
            <a:ext cx="32585788" cy="116260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20319" y="0"/>
            <a:ext cx="32424369" cy="478590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rgbClr val="6682BA">
                <a:alpha val="60000"/>
              </a:srgb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/>
          <p:cNvSpPr/>
          <p:nvPr/>
        </p:nvSpPr>
        <p:spPr>
          <a:xfrm>
            <a:off x="17081566" y="34086986"/>
            <a:ext cx="15322484" cy="17859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3C3C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4" tIns="45710" rIns="91424" bIns="45710" rtlCol="0" anchor="ctr"/>
          <a:lstStyle/>
          <a:p>
            <a:pPr algn="ctr"/>
            <a:endParaRPr lang="pt-BR"/>
          </a:p>
        </p:txBody>
      </p:sp>
      <p:sp>
        <p:nvSpPr>
          <p:cNvPr id="61" name="Retângulo 60"/>
          <p:cNvSpPr/>
          <p:nvPr/>
        </p:nvSpPr>
        <p:spPr>
          <a:xfrm>
            <a:off x="47287" y="9388900"/>
            <a:ext cx="15787800" cy="17859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4" tIns="45710" rIns="91424" bIns="45710"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0" y="10629829"/>
            <a:ext cx="12415812" cy="600144"/>
          </a:xfrm>
          <a:prstGeom prst="rect">
            <a:avLst/>
          </a:prstGeom>
          <a:noFill/>
        </p:spPr>
        <p:txBody>
          <a:bodyPr wrap="square" lIns="91424" tIns="45710" rIns="91424" bIns="45710" rtlCol="0">
            <a:spAutoFit/>
          </a:bodyPr>
          <a:lstStyle/>
          <a:p>
            <a:pPr algn="just"/>
            <a:r>
              <a:rPr lang="pt-BR" sz="3300" dirty="0" smtClean="0">
                <a:latin typeface="Arial" pitchFamily="34" charset="0"/>
                <a:cs typeface="Arial" pitchFamily="34" charset="0"/>
              </a:rPr>
              <a:t>        </a:t>
            </a:r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23315" y="21098644"/>
            <a:ext cx="14926772" cy="8402280"/>
          </a:xfrm>
          <a:prstGeom prst="rect">
            <a:avLst/>
          </a:prstGeom>
          <a:noFill/>
        </p:spPr>
        <p:txBody>
          <a:bodyPr wrap="square" lIns="91424" tIns="45710" rIns="91424" bIns="457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17081566" y="26585503"/>
            <a:ext cx="15322484" cy="17859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4" tIns="45710" rIns="91424" bIns="45710" rtlCol="0" anchor="ctr"/>
          <a:lstStyle/>
          <a:p>
            <a:pPr algn="ctr"/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-7199" y="9756786"/>
            <a:ext cx="15787800" cy="1067467"/>
          </a:xfrm>
          <a:prstGeom prst="rect">
            <a:avLst/>
          </a:prstGeom>
          <a:solidFill>
            <a:srgbClr val="4B6AA7"/>
          </a:solidFill>
        </p:spPr>
        <p:txBody>
          <a:bodyPr wrap="square" lIns="91424" tIns="45710" rIns="91424" bIns="45710" rtlCol="0">
            <a:spAutoFit/>
          </a:bodyPr>
          <a:lstStyle/>
          <a:p>
            <a:pPr algn="ctr"/>
            <a:r>
              <a:rPr lang="pt-BR" sz="6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6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17127219" y="27089559"/>
            <a:ext cx="15371424" cy="1031031"/>
          </a:xfrm>
          <a:prstGeom prst="rect">
            <a:avLst/>
          </a:prstGeom>
          <a:solidFill>
            <a:srgbClr val="4B6AA7"/>
          </a:solidFill>
        </p:spPr>
        <p:txBody>
          <a:bodyPr wrap="square" lIns="91424" tIns="45710" rIns="91424" bIns="45710" rtlCol="0">
            <a:spAutoFit/>
          </a:bodyPr>
          <a:lstStyle/>
          <a:p>
            <a:pPr algn="ctr"/>
            <a:r>
              <a:rPr lang="pt-BR" sz="6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CONCLUSÃO</a:t>
            </a:r>
            <a:endParaRPr lang="pt-BR" sz="6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-73484" y="18577257"/>
            <a:ext cx="15193913" cy="17859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4" tIns="45710" rIns="91424" bIns="45710"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6733271" y="1109516"/>
            <a:ext cx="21601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TITULO </a:t>
            </a:r>
            <a:endParaRPr lang="pt-BR" sz="7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hangingPunct="0"/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 </a:t>
            </a:r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ABREVIAÇÃO (ARIAL 70) </a:t>
            </a:r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-47237" y="19039779"/>
            <a:ext cx="15201112" cy="1031031"/>
          </a:xfrm>
          <a:prstGeom prst="rect">
            <a:avLst/>
          </a:prstGeom>
          <a:solidFill>
            <a:srgbClr val="4B6AA7"/>
          </a:solidFill>
        </p:spPr>
        <p:txBody>
          <a:bodyPr wrap="square" lIns="91424" tIns="45710" rIns="91424" bIns="45710" rtlCol="0">
            <a:spAutoFit/>
          </a:bodyPr>
          <a:lstStyle/>
          <a:p>
            <a:pPr algn="ctr"/>
            <a:r>
              <a:rPr lang="pt-BR" sz="6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6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324040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9" name="CaixaDeTexto 188"/>
          <p:cNvSpPr txBox="1"/>
          <p:nvPr/>
        </p:nvSpPr>
        <p:spPr>
          <a:xfrm>
            <a:off x="17138129" y="35455138"/>
            <a:ext cx="14833648" cy="1200308"/>
          </a:xfrm>
          <a:prstGeom prst="rect">
            <a:avLst/>
          </a:prstGeom>
          <a:noFill/>
        </p:spPr>
        <p:txBody>
          <a:bodyPr wrap="square" lIns="91424" tIns="45710" rIns="91424" bIns="45710" rtlCol="0">
            <a:spAutoFit/>
          </a:bodyPr>
          <a:lstStyle/>
          <a:p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CaixaDeTexto 190"/>
          <p:cNvSpPr txBox="1"/>
          <p:nvPr/>
        </p:nvSpPr>
        <p:spPr>
          <a:xfrm>
            <a:off x="17083624" y="34447026"/>
            <a:ext cx="15392209" cy="1031031"/>
          </a:xfrm>
          <a:prstGeom prst="rect">
            <a:avLst/>
          </a:prstGeom>
          <a:solidFill>
            <a:srgbClr val="4B6AA7"/>
          </a:solidFill>
        </p:spPr>
        <p:txBody>
          <a:bodyPr wrap="square" lIns="91424" tIns="45710" rIns="91424" bIns="45710" rtlCol="0">
            <a:spAutoFit/>
          </a:bodyPr>
          <a:lstStyle/>
          <a:p>
            <a:pPr algn="ctr"/>
            <a:r>
              <a:rPr lang="pt-BR" sz="6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REFERÊNCIAS</a:t>
            </a:r>
            <a:endParaRPr lang="pt-BR" sz="6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tângulo 77"/>
          <p:cNvSpPr/>
          <p:nvPr/>
        </p:nvSpPr>
        <p:spPr>
          <a:xfrm>
            <a:off x="-7199" y="30257911"/>
            <a:ext cx="15201112" cy="17859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4" tIns="45710" rIns="91424" bIns="45710" rtlCol="0" anchor="ctr"/>
          <a:lstStyle/>
          <a:p>
            <a:pPr algn="ctr"/>
            <a:endParaRPr lang="pt-BR"/>
          </a:p>
        </p:txBody>
      </p:sp>
      <p:sp>
        <p:nvSpPr>
          <p:cNvPr id="79" name="CaixaDeTexto 78"/>
          <p:cNvSpPr txBox="1"/>
          <p:nvPr/>
        </p:nvSpPr>
        <p:spPr>
          <a:xfrm>
            <a:off x="-43238" y="30635371"/>
            <a:ext cx="15201112" cy="1031031"/>
          </a:xfrm>
          <a:prstGeom prst="rect">
            <a:avLst/>
          </a:prstGeom>
          <a:solidFill>
            <a:srgbClr val="4B6AA7"/>
          </a:solidFill>
        </p:spPr>
        <p:txBody>
          <a:bodyPr wrap="square" lIns="91424" tIns="45710" rIns="91424" bIns="45710" rtlCol="0">
            <a:spAutoFit/>
          </a:bodyPr>
          <a:lstStyle/>
          <a:p>
            <a:pPr algn="ctr"/>
            <a:r>
              <a:rPr lang="pt-BR" sz="6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6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-80725" y="4387018"/>
            <a:ext cx="32484775" cy="437818"/>
          </a:xfrm>
          <a:prstGeom prst="rect">
            <a:avLst/>
          </a:prstGeom>
          <a:solidFill>
            <a:srgbClr val="6682BA">
              <a:alpha val="40000"/>
            </a:srgbClr>
          </a:solidFill>
          <a:ln>
            <a:solidFill>
              <a:srgbClr val="6682BA">
                <a:alpha val="60000"/>
              </a:srgb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retângulo 5"/>
          <p:cNvSpPr/>
          <p:nvPr/>
        </p:nvSpPr>
        <p:spPr>
          <a:xfrm rot="5400000">
            <a:off x="575895" y="-690370"/>
            <a:ext cx="6683692" cy="7996937"/>
          </a:xfrm>
          <a:prstGeom prst="rtTriangle">
            <a:avLst/>
          </a:prstGeom>
          <a:solidFill>
            <a:srgbClr val="C3C3C3"/>
          </a:solidFill>
          <a:ln>
            <a:solidFill>
              <a:srgbClr val="C3C3C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17534187" y="9040026"/>
            <a:ext cx="14437589" cy="1954361"/>
          </a:xfrm>
          <a:prstGeom prst="rect">
            <a:avLst/>
          </a:prstGeom>
          <a:noFill/>
        </p:spPr>
        <p:txBody>
          <a:bodyPr wrap="square" lIns="91424" tIns="45710" rIns="91424" bIns="45710" rtlCol="0">
            <a:spAutoFit/>
          </a:bodyPr>
          <a:lstStyle/>
          <a:p>
            <a:pPr>
              <a:lnSpc>
                <a:spcPct val="150000"/>
              </a:lnSpc>
            </a:pPr>
            <a:endParaRPr lang="pt-BR" altLang="pt-BR" sz="3600" dirty="0">
              <a:latin typeface="Arial" charset="0"/>
            </a:endParaRPr>
          </a:p>
          <a:p>
            <a:pPr algn="ctr"/>
            <a:r>
              <a:rPr lang="pt-BR" altLang="pt-BR" sz="3500" dirty="0" smtClean="0">
                <a:latin typeface="Arial" charset="0"/>
              </a:rPr>
              <a:t> </a:t>
            </a:r>
            <a:endParaRPr lang="pt-BR" altLang="pt-BR" sz="3500" dirty="0">
              <a:latin typeface="Arial" charset="0"/>
            </a:endParaRPr>
          </a:p>
          <a:p>
            <a:pPr algn="just"/>
            <a:endParaRPr lang="pt-BR" sz="32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2031439"/>
            <a:ext cx="32424371" cy="128667"/>
          </a:xfrm>
          <a:prstGeom prst="rect">
            <a:avLst/>
          </a:prstGeom>
          <a:solidFill>
            <a:srgbClr val="FFC000">
              <a:alpha val="37000"/>
            </a:srgbClr>
          </a:solidFill>
        </p:spPr>
      </p:pic>
      <p:sp>
        <p:nvSpPr>
          <p:cNvPr id="32" name="Retângulo 31"/>
          <p:cNvSpPr/>
          <p:nvPr/>
        </p:nvSpPr>
        <p:spPr>
          <a:xfrm>
            <a:off x="2" y="42315050"/>
            <a:ext cx="32424369" cy="926103"/>
          </a:xfrm>
          <a:prstGeom prst="rect">
            <a:avLst/>
          </a:prstGeom>
          <a:solidFill>
            <a:srgbClr val="5877B4">
              <a:alpha val="40000"/>
            </a:srgbClr>
          </a:solidFill>
          <a:ln>
            <a:solidFill>
              <a:srgbClr val="6682BA">
                <a:alpha val="60000"/>
              </a:srgb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Thais\Videos\DAVI BESSA\jjjjjjjjjjjjjjjjjjjjj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8104" y1="76481" x2="7416" y2="82407"/>
                        <a14:backgroundMark x1="7645" y1="83519" x2="8104" y2="78148"/>
                        <a14:backgroundMark x1="8180" y1="84815" x2="7569" y2="74074"/>
                        <a14:backgroundMark x1="7951" y1="76111" x2="7798" y2="77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15" y="999823"/>
            <a:ext cx="7300072" cy="301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353" y="725182"/>
            <a:ext cx="3398209" cy="342292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75884" y="4860280"/>
            <a:ext cx="3192449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LAGO, </a:t>
            </a:r>
            <a:r>
              <a:rPr lang="pt-B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A.F.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V¹; FERNANDES, D.L¹; BESSA, D.P²; LIMA, T. M.B²; ARAÚJO, J.L³ </a:t>
            </a:r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(ARIAL 44)</a:t>
            </a:r>
          </a:p>
          <a:p>
            <a:endParaRPr lang="pt-BR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¹Discente do curso de Farmácia da Faculdade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Integral Diferencial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Facid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Wyden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²Farmacêuticos pela Faculdade Integral Diferencial –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Facid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Wyden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³Docente do curso de Farmácia da Faculdade Integral Diferencial –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Facid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Wyden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*E-mail: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fredvianalago@gmail.com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(ARIAL 40)</a:t>
            </a:r>
          </a:p>
          <a:p>
            <a:pPr algn="ctr"/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05351" y="11751739"/>
            <a:ext cx="14633487" cy="6324788"/>
          </a:xfrm>
          <a:prstGeom prst="rect">
            <a:avLst/>
          </a:prstGeom>
          <a:noFill/>
        </p:spPr>
        <p:txBody>
          <a:bodyPr wrap="square" lIns="91424" tIns="45710" rIns="91424" bIns="457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XXXXXXXXXXXXXXXXXXXXXXXXXXXXXXXXXXXXXXXXXXXXXXXXXXXXXXXXXXXXXXXXXXXXXXXXXXXXXXXXXXXXXXXXXXXXXXXXXXXXXXXXXXXXXXXXXXXXXXXXXXXXXXXXXXXXXXXXXXXXXXXXXXXXXXXXXXXXXXXXXXXXXXXXXXXXXXXXXXXXXXXXXXXXXXXXXXXXXXXXXXXX. </a:t>
            </a:r>
            <a:endParaRPr lang="pt-BR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305351" y="32426698"/>
            <a:ext cx="14926772" cy="9312657"/>
          </a:xfrm>
          <a:prstGeom prst="rect">
            <a:avLst/>
          </a:prstGeom>
          <a:noFill/>
        </p:spPr>
        <p:txBody>
          <a:bodyPr wrap="square" lIns="91424" tIns="45710" rIns="91424" bIns="457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7039924" y="17376884"/>
            <a:ext cx="14926772" cy="8402280"/>
          </a:xfrm>
          <a:prstGeom prst="rect">
            <a:avLst/>
          </a:prstGeom>
          <a:noFill/>
        </p:spPr>
        <p:txBody>
          <a:bodyPr wrap="square" lIns="91424" tIns="45710" rIns="91424" bIns="457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166334" y="28881122"/>
            <a:ext cx="14926772" cy="4118928"/>
          </a:xfrm>
          <a:prstGeom prst="rect">
            <a:avLst/>
          </a:prstGeom>
          <a:noFill/>
        </p:spPr>
        <p:txBody>
          <a:bodyPr wrap="square" lIns="91424" tIns="45710" rIns="91424" bIns="457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XXXXXXXXXXXXXXXXXXXXXXXXXXXXXXXXXXXXXXXXXXXXXXXXXXXXXXXXXXXXXXXXXXXXXXXXXXXXXXXXXXXXXXXXXXXXXXXXXXXXXXXXXXXXXXXXXXXXXXXXXXXXXXXXXXXXXXXXXXXXXXXXXXXXXXXX. </a:t>
            </a:r>
            <a:endParaRPr lang="pt-BR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7477278" y="35887186"/>
            <a:ext cx="14926772" cy="5157674"/>
          </a:xfrm>
          <a:prstGeom prst="rect">
            <a:avLst/>
          </a:prstGeom>
          <a:noFill/>
        </p:spPr>
        <p:txBody>
          <a:bodyPr wrap="square" lIns="91424" tIns="45710" rIns="91424" bIns="457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</a:t>
            </a:r>
            <a:endParaRPr lang="pt-BR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6735820" y="14906791"/>
            <a:ext cx="15787800" cy="17859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4" tIns="45710" rIns="91424" bIns="45710"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16735820" y="15338839"/>
            <a:ext cx="15787800" cy="1067467"/>
          </a:xfrm>
          <a:prstGeom prst="rect">
            <a:avLst/>
          </a:prstGeom>
          <a:solidFill>
            <a:srgbClr val="4B6AA7"/>
          </a:solidFill>
        </p:spPr>
        <p:txBody>
          <a:bodyPr wrap="square" lIns="91424" tIns="45710" rIns="91424" bIns="45710" rtlCol="0">
            <a:spAutoFit/>
          </a:bodyPr>
          <a:lstStyle/>
          <a:p>
            <a:pPr algn="ctr"/>
            <a:r>
              <a:rPr lang="pt-BR" sz="6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6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7127219" y="9380514"/>
            <a:ext cx="14926772" cy="5157674"/>
          </a:xfrm>
          <a:prstGeom prst="rect">
            <a:avLst/>
          </a:prstGeom>
          <a:noFill/>
        </p:spPr>
        <p:txBody>
          <a:bodyPr wrap="square" lIns="91424" tIns="45710" rIns="91424" bIns="457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</a:t>
            </a:r>
            <a:r>
              <a:rPr lang="pt-B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4889</TotalTime>
  <Words>94</Words>
  <Application>Microsoft Office PowerPoint</Application>
  <PresentationFormat>Personalizar</PresentationFormat>
  <Paragraphs>25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 Jhemes</dc:creator>
  <cp:lastModifiedBy>Bessa</cp:lastModifiedBy>
  <cp:revision>167</cp:revision>
  <dcterms:created xsi:type="dcterms:W3CDTF">2014-11-03T13:27:36Z</dcterms:created>
  <dcterms:modified xsi:type="dcterms:W3CDTF">2018-05-18T12:03:42Z</dcterms:modified>
</cp:coreProperties>
</file>